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vendredi,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17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février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748" y="30048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 home and neighborhood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530" y="41910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expressions “chez </a:t>
            </a:r>
            <a:r>
              <a:rPr lang="en-US" sz="2800" dirty="0" err="1" smtClean="0">
                <a:latin typeface="Kristen ITC" pitchFamily="66" charset="0"/>
              </a:rPr>
              <a:t>moi</a:t>
            </a:r>
            <a:r>
              <a:rPr lang="en-US" sz="2800" dirty="0" smtClean="0">
                <a:latin typeface="Kristen ITC" pitchFamily="66" charset="0"/>
              </a:rPr>
              <a:t>” and “chez </a:t>
            </a:r>
            <a:r>
              <a:rPr lang="en-US" sz="2800" dirty="0" err="1" smtClean="0">
                <a:latin typeface="Kristen ITC" pitchFamily="66" charset="0"/>
              </a:rPr>
              <a:t>toi</a:t>
            </a:r>
            <a:r>
              <a:rPr lang="en-US" sz="2800" dirty="0" smtClean="0">
                <a:latin typeface="Kristen ITC" pitchFamily="66" charset="0"/>
              </a:rPr>
              <a:t>”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57</cp:revision>
  <dcterms:created xsi:type="dcterms:W3CDTF">2011-09-14T23:22:57Z</dcterms:created>
  <dcterms:modified xsi:type="dcterms:W3CDTF">2012-02-17T12:36:20Z</dcterms:modified>
</cp:coreProperties>
</file>